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Pizza Sales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insights for revenue growth and inventory optimization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32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95205"/>
            <a:ext cx="2329934" cy="2490430"/>
          </a:xfrm>
          <a:prstGeom prst="roundRect">
            <a:avLst>
              <a:gd name="adj" fmla="val 43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842141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Promote Winners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689628"/>
            <a:ext cx="18360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marketing on top 5 pizzas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893373" y="2595205"/>
            <a:ext cx="2329934" cy="2490430"/>
          </a:xfrm>
          <a:prstGeom prst="roundRect">
            <a:avLst>
              <a:gd name="adj" fmla="val 43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0309" y="2842141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Peak Planning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40309" y="3689628"/>
            <a:ext cx="18360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Staff and stock for Friday-Saturday rush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1462623" y="2595205"/>
            <a:ext cx="2329934" cy="2490430"/>
          </a:xfrm>
          <a:prstGeom prst="roundRect">
            <a:avLst>
              <a:gd name="adj" fmla="val 43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09559" y="2842141"/>
            <a:ext cx="18360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Size Strategy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9559" y="3337679"/>
            <a:ext cx="18360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 large pizza inventory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324951"/>
            <a:ext cx="746843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71059" y="55718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Menu Review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71059" y="6067425"/>
            <a:ext cx="69745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or remove bottom performers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48427"/>
            <a:ext cx="2393990" cy="449818"/>
          </a:xfrm>
          <a:prstGeom prst="roundRect">
            <a:avLst>
              <a:gd name="adj" fmla="val 17881"/>
            </a:avLst>
          </a:prstGeom>
          <a:solidFill>
            <a:srgbClr val="F4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877610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820222"/>
            <a:ext cx="18196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CHALLENGE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293971"/>
            <a:ext cx="92669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Sales Performance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6162"/>
            <a:ext cx="8216265" cy="4585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5491" y="34266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45491" y="4017883"/>
            <a:ext cx="4154686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Which pizzas drive revenue?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do customers order most?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 sizes and categories perform best?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to optimize inventory and promotions?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31325"/>
            <a:ext cx="74901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&amp; Analytical Goals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14092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Increase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956566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 total sales through data-driven decisions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214092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1793" y="3461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Improve Forecasting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1793" y="3956566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demand patterns accurately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84659" y="50727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Optimize Menu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84659" y="5568315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 product offerings based on performance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1793" y="50727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Satisfaction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1793" y="5568315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Better menu planning for customer needs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6816"/>
            <a:ext cx="68712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Performance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9924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$817K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Overall sales performance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49924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$38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Avg Order Value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 transaction revenue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49924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50K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Pizzas Sold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units delivered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499241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21K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083725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transactions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807988" y="5065157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2.3</a:t>
            </a:r>
            <a:endParaRPr lang="en-US" sz="6200" dirty="0"/>
          </a:p>
        </p:txBody>
      </p:sp>
      <p:sp>
        <p:nvSpPr>
          <p:cNvPr id="16" name="Text 14"/>
          <p:cNvSpPr/>
          <p:nvPr/>
        </p:nvSpPr>
        <p:spPr>
          <a:xfrm>
            <a:off x="5907048" y="6154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Pizzas Per Order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807988" y="664964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order size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60608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Order Trends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7982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Peak Days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389471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Friday leads with highest order volume, followed by Thursday and Saturday. Weekend planning crucial for inventory.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7778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Monthly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5491" y="536912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July peaks at 1,935 orders. January lowest at 1,845. Seasonal trends inform staffing and supply.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by Category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3311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790343" y="6539940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D0B41"/>
          </a:solidFill>
          <a:ln/>
        </p:spPr>
      </p:sp>
      <p:sp>
        <p:nvSpPr>
          <p:cNvPr id="5" name="Text 2"/>
          <p:cNvSpPr/>
          <p:nvPr/>
        </p:nvSpPr>
        <p:spPr>
          <a:xfrm>
            <a:off x="2090618" y="6539940"/>
            <a:ext cx="6868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Classic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3296007" y="6539940"/>
            <a:ext cx="239316" cy="239316"/>
          </a:xfrm>
          <a:prstGeom prst="roundRect">
            <a:avLst>
              <a:gd name="adj" fmla="val 7642"/>
            </a:avLst>
          </a:prstGeom>
          <a:solidFill>
            <a:srgbClr val="871A91"/>
          </a:solidFill>
          <a:ln/>
        </p:spPr>
      </p:sp>
      <p:sp>
        <p:nvSpPr>
          <p:cNvPr id="7" name="Text 4"/>
          <p:cNvSpPr/>
          <p:nvPr/>
        </p:nvSpPr>
        <p:spPr>
          <a:xfrm>
            <a:off x="3596283" y="6539940"/>
            <a:ext cx="90725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Supreme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442466" y="6539940"/>
            <a:ext cx="239316" cy="239316"/>
          </a:xfrm>
          <a:prstGeom prst="roundRect">
            <a:avLst>
              <a:gd name="adj" fmla="val 7642"/>
            </a:avLst>
          </a:prstGeom>
          <a:solidFill>
            <a:srgbClr val="CC2FDA"/>
          </a:solidFill>
          <a:ln/>
        </p:spPr>
      </p:sp>
      <p:sp>
        <p:nvSpPr>
          <p:cNvPr id="9" name="Text 6"/>
          <p:cNvSpPr/>
          <p:nvPr/>
        </p:nvSpPr>
        <p:spPr>
          <a:xfrm>
            <a:off x="5742742" y="6539940"/>
            <a:ext cx="7986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Chicken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114223" y="6539940"/>
            <a:ext cx="239316" cy="239316"/>
          </a:xfrm>
          <a:prstGeom prst="roundRect">
            <a:avLst>
              <a:gd name="adj" fmla="val 7642"/>
            </a:avLst>
          </a:prstGeom>
          <a:solidFill>
            <a:srgbClr val="E07FE8"/>
          </a:solidFill>
          <a:ln/>
        </p:spPr>
      </p:sp>
      <p:sp>
        <p:nvSpPr>
          <p:cNvPr id="11" name="Text 8"/>
          <p:cNvSpPr/>
          <p:nvPr/>
        </p:nvSpPr>
        <p:spPr>
          <a:xfrm>
            <a:off x="7414498" y="6539940"/>
            <a:ext cx="654844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Veggie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491" y="24153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Balanced Portfolio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645491" y="3006566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Classic pizzas lead at 26.91%, but all categories perform within 3% range.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645491" y="40119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Size Distribution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5491" y="4603194"/>
            <a:ext cx="4154686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Large: 45.89% of sales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Medium: 30.49%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Small: 21.77%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645491" y="5967607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 size dominates customer preference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1829" y="634960"/>
            <a:ext cx="435744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5 Best Sellers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01829" y="1466136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324689" y="1488996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4D4F7"/>
          </a:solidFill>
          <a:ln/>
        </p:spPr>
      </p:sp>
      <p:sp>
        <p:nvSpPr>
          <p:cNvPr id="5" name="Text 3"/>
          <p:cNvSpPr/>
          <p:nvPr/>
        </p:nvSpPr>
        <p:spPr>
          <a:xfrm>
            <a:off x="1552337" y="1848088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2208609" y="167413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Thai Chicken Pizza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208609" y="2032397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leader driving sales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1301829" y="2720459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324689" y="2743319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4D4F7"/>
          </a:solidFill>
          <a:ln/>
        </p:spPr>
      </p:sp>
      <p:sp>
        <p:nvSpPr>
          <p:cNvPr id="10" name="Text 8"/>
          <p:cNvSpPr/>
          <p:nvPr/>
        </p:nvSpPr>
        <p:spPr>
          <a:xfrm>
            <a:off x="1552337" y="310241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208609" y="2928461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Barbecue Chicken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208609" y="3286720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customer favorite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301829" y="3974783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324689" y="3997643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4D4F7"/>
          </a:solidFill>
          <a:ln/>
        </p:spPr>
      </p:sp>
      <p:sp>
        <p:nvSpPr>
          <p:cNvPr id="15" name="Text 13"/>
          <p:cNvSpPr/>
          <p:nvPr/>
        </p:nvSpPr>
        <p:spPr>
          <a:xfrm>
            <a:off x="1552337" y="4356735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2208609" y="4182785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California Chicken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2208609" y="4541044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performer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1301829" y="5229106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324689" y="5251966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4D4F7"/>
          </a:solidFill>
          <a:ln/>
        </p:spPr>
      </p:sp>
      <p:sp>
        <p:nvSpPr>
          <p:cNvPr id="20" name="Text 18"/>
          <p:cNvSpPr/>
          <p:nvPr/>
        </p:nvSpPr>
        <p:spPr>
          <a:xfrm>
            <a:off x="1552337" y="5611058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2208609" y="543710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Classic Deluxe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2208609" y="5795367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choice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1301829" y="6483429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324689" y="6506289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4D4F7"/>
          </a:solidFill>
          <a:ln/>
        </p:spPr>
      </p:sp>
      <p:sp>
        <p:nvSpPr>
          <p:cNvPr id="25" name="Text 23"/>
          <p:cNvSpPr/>
          <p:nvPr/>
        </p:nvSpPr>
        <p:spPr>
          <a:xfrm>
            <a:off x="1552337" y="686538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2208609" y="6691432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Spicy Italian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2208609" y="7049691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Popular specialty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1199"/>
            <a:ext cx="56592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Bottom 5 Performers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53389"/>
            <a:ext cx="8216265" cy="4585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555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Low Revenue Items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146703"/>
            <a:ext cx="4154686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Brie Carre Pizza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Mediterranean Pizza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Calabrese Pizza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Spinach Supreme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Soppressata Pizza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277134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Consider menu optimization or promotional strategies for underperformers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661035"/>
            <a:ext cx="6317813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Approach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299960" y="1807964"/>
            <a:ext cx="30480" cy="5760601"/>
          </a:xfrm>
          <a:prstGeom prst="roundRect">
            <a:avLst>
              <a:gd name="adj" fmla="val 322686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379785" y="2056090"/>
            <a:ext cx="702469" cy="30480"/>
          </a:xfrm>
          <a:prstGeom prst="roundRect">
            <a:avLst>
              <a:gd name="adj" fmla="val 322686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051774" y="1807964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9882" y="1864757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89352" y="1888450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19507" y="2370177"/>
            <a:ext cx="532483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Pizza sales dataset with order details, categories, sizes, and pricing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548146" y="3450908"/>
            <a:ext cx="702469" cy="30480"/>
          </a:xfrm>
          <a:prstGeom prst="roundRect">
            <a:avLst>
              <a:gd name="adj" fmla="val 322686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7051774" y="3202781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9882" y="3259574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486061" y="3283268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SQL Analysis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86061" y="3764994"/>
            <a:ext cx="532483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Calculated KPIs, trends, and performance metrics using queries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6379785" y="4656892"/>
            <a:ext cx="702469" cy="30480"/>
          </a:xfrm>
          <a:prstGeom prst="roundRect">
            <a:avLst>
              <a:gd name="adj" fmla="val 322686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7051774" y="4408765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9882" y="4465558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89352" y="4489252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19507" y="4970978"/>
            <a:ext cx="532483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duplicates, validated data types, ensured quality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7548146" y="5862876"/>
            <a:ext cx="702469" cy="30480"/>
          </a:xfrm>
          <a:prstGeom prst="roundRect">
            <a:avLst>
              <a:gd name="adj" fmla="val 322686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7051774" y="5614749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9882" y="5671542"/>
            <a:ext cx="33051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486061" y="5695236"/>
            <a:ext cx="299001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Visualization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86061" y="6176963"/>
            <a:ext cx="532483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interactive dashboards for insights and decision-making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2026-02-07T06:38:31Z</dcterms:created>
  <dcterms:modified xsi:type="dcterms:W3CDTF">2026-02-07T06:38:31Z</dcterms:modified>
</cp:coreProperties>
</file>